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350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888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5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69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746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518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201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290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621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503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426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BC731-F8DA-4FC1-B243-4AB343157E1C}" type="datetimeFigureOut">
              <a:rPr lang="hu-HU" smtClean="0"/>
              <a:t>2020. 02. 18.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81E9A-FA5E-4A55-A029-DFB42902F9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660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u="sng" dirty="0" smtClean="0"/>
              <a:t>Üdvözlöm</a:t>
            </a:r>
            <a:endParaRPr lang="hu-HU" b="1" u="sng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585413"/>
            <a:ext cx="9144000" cy="1655762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08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171" y="809625"/>
            <a:ext cx="4896195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70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009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Szélesvásznú</PresentationFormat>
  <Paragraphs>2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Üdvözlöm</vt:lpstr>
      <vt:lpstr>PowerPoint-bemutató</vt:lpstr>
      <vt:lpstr>Köszönöm a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ZWGFRÖHD72PKJHF8EOGFDÖ82OCUOSPFOCÉVCOZ7ICÁP</dc:title>
  <dc:creator>Tanulo</dc:creator>
  <cp:lastModifiedBy>Tanulo</cp:lastModifiedBy>
  <cp:revision>2</cp:revision>
  <dcterms:created xsi:type="dcterms:W3CDTF">2020-01-20T10:42:29Z</dcterms:created>
  <dcterms:modified xsi:type="dcterms:W3CDTF">2020-02-18T11:25:33Z</dcterms:modified>
</cp:coreProperties>
</file>